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385" r:id="rId3"/>
    <p:sldId id="384" r:id="rId4"/>
    <p:sldId id="383" r:id="rId5"/>
    <p:sldId id="382" r:id="rId6"/>
    <p:sldId id="381" r:id="rId7"/>
    <p:sldId id="380" r:id="rId8"/>
    <p:sldId id="379" r:id="rId9"/>
    <p:sldId id="378" r:id="rId10"/>
    <p:sldId id="377" r:id="rId11"/>
    <p:sldId id="376" r:id="rId12"/>
    <p:sldId id="375" r:id="rId13"/>
    <p:sldId id="374" r:id="rId14"/>
    <p:sldId id="373" r:id="rId15"/>
    <p:sldId id="372" r:id="rId16"/>
    <p:sldId id="371" r:id="rId17"/>
    <p:sldId id="370" r:id="rId18"/>
    <p:sldId id="369" r:id="rId19"/>
    <p:sldId id="368" r:id="rId20"/>
    <p:sldId id="367" r:id="rId21"/>
    <p:sldId id="366" r:id="rId22"/>
    <p:sldId id="365" r:id="rId23"/>
    <p:sldId id="364" r:id="rId24"/>
    <p:sldId id="363" r:id="rId25"/>
    <p:sldId id="362" r:id="rId26"/>
    <p:sldId id="361" r:id="rId27"/>
    <p:sldId id="360" r:id="rId28"/>
    <p:sldId id="359" r:id="rId29"/>
    <p:sldId id="358" r:id="rId30"/>
    <p:sldId id="357" r:id="rId31"/>
    <p:sldId id="356" r:id="rId32"/>
    <p:sldId id="355" r:id="rId33"/>
    <p:sldId id="354" r:id="rId34"/>
    <p:sldId id="353" r:id="rId35"/>
    <p:sldId id="352" r:id="rId36"/>
    <p:sldId id="351" r:id="rId37"/>
    <p:sldId id="350" r:id="rId38"/>
    <p:sldId id="349" r:id="rId39"/>
    <p:sldId id="348" r:id="rId40"/>
    <p:sldId id="347" r:id="rId41"/>
    <p:sldId id="346" r:id="rId42"/>
    <p:sldId id="345" r:id="rId43"/>
    <p:sldId id="344" r:id="rId44"/>
    <p:sldId id="343" r:id="rId45"/>
    <p:sldId id="342" r:id="rId46"/>
    <p:sldId id="341" r:id="rId47"/>
    <p:sldId id="340" r:id="rId48"/>
    <p:sldId id="339" r:id="rId49"/>
    <p:sldId id="338" r:id="rId50"/>
    <p:sldId id="337" r:id="rId51"/>
    <p:sldId id="336" r:id="rId52"/>
    <p:sldId id="335" r:id="rId53"/>
    <p:sldId id="334" r:id="rId54"/>
    <p:sldId id="333" r:id="rId55"/>
    <p:sldId id="332" r:id="rId56"/>
    <p:sldId id="331" r:id="rId57"/>
    <p:sldId id="330" r:id="rId58"/>
    <p:sldId id="329" r:id="rId59"/>
    <p:sldId id="328" r:id="rId60"/>
    <p:sldId id="327" r:id="rId61"/>
    <p:sldId id="326" r:id="rId62"/>
    <p:sldId id="325" r:id="rId63"/>
    <p:sldId id="324" r:id="rId64"/>
    <p:sldId id="323" r:id="rId65"/>
    <p:sldId id="322" r:id="rId66"/>
    <p:sldId id="321" r:id="rId67"/>
    <p:sldId id="320" r:id="rId68"/>
    <p:sldId id="319" r:id="rId69"/>
    <p:sldId id="318" r:id="rId70"/>
    <p:sldId id="317" r:id="rId71"/>
    <p:sldId id="316" r:id="rId72"/>
    <p:sldId id="315" r:id="rId73"/>
    <p:sldId id="314" r:id="rId74"/>
    <p:sldId id="313" r:id="rId75"/>
    <p:sldId id="312" r:id="rId76"/>
    <p:sldId id="311" r:id="rId77"/>
    <p:sldId id="310" r:id="rId78"/>
    <p:sldId id="309" r:id="rId79"/>
    <p:sldId id="308" r:id="rId80"/>
    <p:sldId id="307" r:id="rId81"/>
    <p:sldId id="306" r:id="rId82"/>
    <p:sldId id="305" r:id="rId83"/>
    <p:sldId id="304" r:id="rId84"/>
    <p:sldId id="303" r:id="rId85"/>
    <p:sldId id="302" r:id="rId86"/>
    <p:sldId id="301" r:id="rId87"/>
    <p:sldId id="300" r:id="rId88"/>
    <p:sldId id="299" r:id="rId89"/>
    <p:sldId id="298" r:id="rId90"/>
    <p:sldId id="297" r:id="rId91"/>
    <p:sldId id="296" r:id="rId92"/>
    <p:sldId id="295" r:id="rId93"/>
    <p:sldId id="294" r:id="rId94"/>
    <p:sldId id="293" r:id="rId95"/>
    <p:sldId id="292" r:id="rId96"/>
    <p:sldId id="291" r:id="rId97"/>
    <p:sldId id="290" r:id="rId98"/>
    <p:sldId id="289" r:id="rId99"/>
    <p:sldId id="288" r:id="rId100"/>
    <p:sldId id="287" r:id="rId101"/>
    <p:sldId id="286" r:id="rId102"/>
    <p:sldId id="285" r:id="rId103"/>
    <p:sldId id="284" r:id="rId104"/>
    <p:sldId id="283" r:id="rId105"/>
    <p:sldId id="282" r:id="rId106"/>
    <p:sldId id="281" r:id="rId107"/>
    <p:sldId id="280" r:id="rId108"/>
    <p:sldId id="279" r:id="rId109"/>
    <p:sldId id="278" r:id="rId110"/>
    <p:sldId id="277" r:id="rId111"/>
    <p:sldId id="276" r:id="rId112"/>
    <p:sldId id="275" r:id="rId113"/>
    <p:sldId id="274" r:id="rId114"/>
    <p:sldId id="273" r:id="rId115"/>
    <p:sldId id="272" r:id="rId116"/>
    <p:sldId id="271" r:id="rId117"/>
    <p:sldId id="270" r:id="rId118"/>
    <p:sldId id="269" r:id="rId119"/>
    <p:sldId id="268" r:id="rId120"/>
    <p:sldId id="267" r:id="rId121"/>
    <p:sldId id="266" r:id="rId122"/>
    <p:sldId id="265" r:id="rId123"/>
    <p:sldId id="264" r:id="rId124"/>
    <p:sldId id="263" r:id="rId125"/>
    <p:sldId id="262" r:id="rId126"/>
    <p:sldId id="261" r:id="rId127"/>
    <p:sldId id="260" r:id="rId128"/>
    <p:sldId id="259" r:id="rId129"/>
    <p:sldId id="258" r:id="rId130"/>
    <p:sldId id="257" r:id="rId131"/>
  </p:sldIdLst>
  <p:sldSz cx="15113000" cy="10693400"/>
  <p:notesSz cx="6858000" cy="9144000"/>
  <p:embeddedFontLst>
    <p:embeddedFont>
      <p:font typeface="League Spartan" panose="020B0604020202020204" charset="0"/>
      <p:regular r:id="rId132"/>
    </p:embeddedFont>
    <p:embeddedFont>
      <p:font typeface="Impact" panose="020B0806030902050204" pitchFamily="34" charset="0"/>
      <p:regular r:id="rId133"/>
    </p:embeddedFont>
    <p:embeddedFont>
      <p:font typeface="TT Norms Bold" panose="020B0604020202020204" charset="0"/>
      <p:regular r:id="rId134"/>
    </p:embeddedFont>
    <p:embeddedFont>
      <p:font typeface="Open Sans Light" panose="020B0604020202020204" charset="0"/>
      <p:regular r:id="rId135"/>
    </p:embeddedFont>
    <p:embeddedFont>
      <p:font typeface="TAN Angleton" panose="020B0604020202020204" charset="0"/>
      <p:regular r:id="rId136"/>
    </p:embeddedFont>
    <p:embeddedFont>
      <p:font typeface="Calibri" panose="020F0502020204030204" pitchFamily="34" charset="0"/>
      <p:regular r:id="rId137"/>
      <p:bold r:id="rId138"/>
      <p:italic r:id="rId139"/>
      <p:boldItalic r:id="rId1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126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7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3.fntdata"/><Relationship Id="rId139" Type="http://schemas.openxmlformats.org/officeDocument/2006/relationships/font" Target="fonts/font8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font" Target="fonts/font4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font" Target="fonts/font5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1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2.fntdata"/><Relationship Id="rId16" Type="http://schemas.openxmlformats.org/officeDocument/2006/relationships/slide" Target="slides/slide1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16/1/2026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16/1/2026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16/1/2026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16/1/2026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16/1/2026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16/1/2026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16/1/2026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1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001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122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17169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032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124143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031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423912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030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166210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029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254472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028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8670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027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316351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026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48157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025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41913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024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40453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023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427726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121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359339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022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4633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021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55942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020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326031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019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195979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018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377391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017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313819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016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131534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015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10049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014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271050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013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210278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120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395548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012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33659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011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62635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010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143341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009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333126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008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227121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007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21567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006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358098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005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38966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004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332396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003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280878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119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128385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002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1770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118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91366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117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128324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116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223137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115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15183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114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228803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113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395595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130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301390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112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197250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111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270450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110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149089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109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242231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108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268560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107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30852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106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205222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105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354394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104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169064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103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99406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129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417524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102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93315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101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414088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100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92135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099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220160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098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73002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097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160790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096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29280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095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184503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094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98024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093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78950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128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155126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092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246762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091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190796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090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398173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089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105551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088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231093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087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14754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086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180500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085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81559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084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145247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083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293942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127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110047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082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45431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081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36430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080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26065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079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424429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078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170767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077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426940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076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109619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075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24579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074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253306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073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226827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126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267435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072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264695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071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382044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070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219397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069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337344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068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310256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067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193395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066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113390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065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166765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064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92932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063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397381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125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90801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062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136312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061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286740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060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184774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059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350962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058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232272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057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127145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056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76533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055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416318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054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180403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053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374407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124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349229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052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359619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051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115619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050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125718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049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103715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048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327584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047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12217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046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209007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045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88358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044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177245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043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399194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123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113407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042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316211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041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197084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040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258303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039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32504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038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405663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037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112780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036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176790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035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279837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034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132280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60505">
                <a:alpha val="100000"/>
              </a:srgbClr>
            </a:gs>
            <a:gs pos="100000">
              <a:srgbClr val="D4381C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920" y="-4505967"/>
            <a:ext cx="15835839" cy="19703933"/>
          </a:xfrm>
          <a:custGeom>
            <a:avLst/>
            <a:gdLst/>
            <a:ahLst/>
            <a:cxnLst/>
            <a:rect l="l" t="t" r="r" b="b"/>
            <a:pathLst>
              <a:path w="15835839" h="19703933">
                <a:moveTo>
                  <a:pt x="0" y="0"/>
                </a:moveTo>
                <a:lnTo>
                  <a:pt x="15835840" y="0"/>
                </a:lnTo>
                <a:lnTo>
                  <a:pt x="15835840" y="19703934"/>
                </a:lnTo>
                <a:lnTo>
                  <a:pt x="0" y="1970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6035" t="-6144" r="-16035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13578249" y="7243368"/>
            <a:ext cx="1512154" cy="1086861"/>
          </a:xfrm>
          <a:custGeom>
            <a:avLst/>
            <a:gdLst/>
            <a:ahLst/>
            <a:cxnLst/>
            <a:rect l="l" t="t" r="r" b="b"/>
            <a:pathLst>
              <a:path w="1512154" h="1086861">
                <a:moveTo>
                  <a:pt x="0" y="0"/>
                </a:moveTo>
                <a:lnTo>
                  <a:pt x="1512155" y="0"/>
                </a:lnTo>
                <a:lnTo>
                  <a:pt x="1512155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>
            <a:off x="12486181" y="4677510"/>
            <a:ext cx="2604222" cy="1043813"/>
          </a:xfrm>
          <a:custGeom>
            <a:avLst/>
            <a:gdLst/>
            <a:ahLst/>
            <a:cxnLst/>
            <a:rect l="l" t="t" r="r" b="b"/>
            <a:pathLst>
              <a:path w="2604222" h="1043813">
                <a:moveTo>
                  <a:pt x="0" y="0"/>
                </a:moveTo>
                <a:lnTo>
                  <a:pt x="2604223" y="0"/>
                </a:lnTo>
                <a:lnTo>
                  <a:pt x="2604223" y="1043813"/>
                </a:lnTo>
                <a:lnTo>
                  <a:pt x="0" y="1043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r="-7814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>
            <a:off x="0" y="738660"/>
            <a:ext cx="2785938" cy="1504715"/>
          </a:xfrm>
          <a:custGeom>
            <a:avLst/>
            <a:gdLst/>
            <a:ahLst/>
            <a:cxnLst/>
            <a:rect l="l" t="t" r="r" b="b"/>
            <a:pathLst>
              <a:path w="2785938" h="1504715">
                <a:moveTo>
                  <a:pt x="0" y="0"/>
                </a:moveTo>
                <a:lnTo>
                  <a:pt x="2785938" y="0"/>
                </a:lnTo>
                <a:lnTo>
                  <a:pt x="2785938" y="1504715"/>
                </a:lnTo>
                <a:lnTo>
                  <a:pt x="0" y="150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5542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4638269" y="7345028"/>
            <a:ext cx="5843463" cy="1577735"/>
          </a:xfrm>
          <a:custGeom>
            <a:avLst/>
            <a:gdLst/>
            <a:ahLst/>
            <a:cxnLst/>
            <a:rect l="l" t="t" r="r" b="b"/>
            <a:pathLst>
              <a:path w="5843463" h="1577735">
                <a:moveTo>
                  <a:pt x="0" y="0"/>
                </a:moveTo>
                <a:lnTo>
                  <a:pt x="5843462" y="0"/>
                </a:lnTo>
                <a:lnTo>
                  <a:pt x="5843462" y="1577735"/>
                </a:lnTo>
                <a:lnTo>
                  <a:pt x="0" y="1577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  <p:sp>
        <p:nvSpPr>
          <p:cNvPr id="7" name="Freeform 7"/>
          <p:cNvSpPr/>
          <p:nvPr/>
        </p:nvSpPr>
        <p:spPr>
          <a:xfrm>
            <a:off x="4194249" y="9623374"/>
            <a:ext cx="6731502" cy="1068626"/>
          </a:xfrm>
          <a:custGeom>
            <a:avLst/>
            <a:gdLst/>
            <a:ahLst/>
            <a:cxnLst/>
            <a:rect l="l" t="t" r="r" b="b"/>
            <a:pathLst>
              <a:path w="6731502" h="1068626">
                <a:moveTo>
                  <a:pt x="0" y="0"/>
                </a:moveTo>
                <a:lnTo>
                  <a:pt x="6731502" y="0"/>
                </a:lnTo>
                <a:lnTo>
                  <a:pt x="6731502" y="1068626"/>
                </a:lnTo>
                <a:lnTo>
                  <a:pt x="0" y="10686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 rot="-851220">
            <a:off x="12743006" y="8414360"/>
            <a:ext cx="2589589" cy="2418029"/>
          </a:xfrm>
          <a:custGeom>
            <a:avLst/>
            <a:gdLst/>
            <a:ahLst/>
            <a:cxnLst/>
            <a:rect l="l" t="t" r="r" b="b"/>
            <a:pathLst>
              <a:path w="2589589" h="2418029">
                <a:moveTo>
                  <a:pt x="0" y="0"/>
                </a:moveTo>
                <a:lnTo>
                  <a:pt x="2589589" y="0"/>
                </a:lnTo>
                <a:lnTo>
                  <a:pt x="2589589" y="2418028"/>
                </a:lnTo>
                <a:lnTo>
                  <a:pt x="0" y="2418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1446710" y="10079524"/>
            <a:ext cx="4031209" cy="612476"/>
          </a:xfrm>
          <a:custGeom>
            <a:avLst/>
            <a:gdLst/>
            <a:ahLst/>
            <a:cxnLst/>
            <a:rect l="l" t="t" r="r" b="b"/>
            <a:pathLst>
              <a:path w="4031209" h="612476">
                <a:moveTo>
                  <a:pt x="0" y="0"/>
                </a:moveTo>
                <a:lnTo>
                  <a:pt x="4031210" y="0"/>
                </a:lnTo>
                <a:lnTo>
                  <a:pt x="4031210" y="612476"/>
                </a:lnTo>
                <a:lnTo>
                  <a:pt x="0" y="612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931" r="-773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-357920" y="8478344"/>
            <a:ext cx="3664096" cy="2290060"/>
          </a:xfrm>
          <a:custGeom>
            <a:avLst/>
            <a:gdLst/>
            <a:ahLst/>
            <a:cxnLst/>
            <a:rect l="l" t="t" r="r" b="b"/>
            <a:pathLst>
              <a:path w="3664096" h="2290060">
                <a:moveTo>
                  <a:pt x="0" y="0"/>
                </a:moveTo>
                <a:lnTo>
                  <a:pt x="3664097" y="0"/>
                </a:lnTo>
                <a:lnTo>
                  <a:pt x="3664097" y="2290060"/>
                </a:lnTo>
                <a:lnTo>
                  <a:pt x="0" y="2290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0" y="3859933"/>
            <a:ext cx="4194249" cy="3926866"/>
          </a:xfrm>
          <a:custGeom>
            <a:avLst/>
            <a:gdLst/>
            <a:ahLst/>
            <a:cxnLst/>
            <a:rect l="l" t="t" r="r" b="b"/>
            <a:pathLst>
              <a:path w="4194249" h="3926866">
                <a:moveTo>
                  <a:pt x="0" y="0"/>
                </a:moveTo>
                <a:lnTo>
                  <a:pt x="4194249" y="0"/>
                </a:lnTo>
                <a:lnTo>
                  <a:pt x="4194249" y="3926865"/>
                </a:lnTo>
                <a:lnTo>
                  <a:pt x="0" y="39268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604069" y="-10301"/>
            <a:ext cx="4515931" cy="3894876"/>
          </a:xfrm>
          <a:custGeom>
            <a:avLst/>
            <a:gdLst/>
            <a:ahLst/>
            <a:cxnLst/>
            <a:rect l="l" t="t" r="r" b="b"/>
            <a:pathLst>
              <a:path w="4515931" h="3894876">
                <a:moveTo>
                  <a:pt x="0" y="0"/>
                </a:moveTo>
                <a:lnTo>
                  <a:pt x="4515931" y="0"/>
                </a:lnTo>
                <a:lnTo>
                  <a:pt x="4515931" y="3894877"/>
                </a:lnTo>
                <a:lnTo>
                  <a:pt x="0" y="3894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204" b="-4204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4382298" y="3881175"/>
            <a:ext cx="6355404" cy="3361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3681"/>
              </a:lnSpc>
              <a:spcBef>
                <a:spcPct val="0"/>
              </a:spcBef>
            </a:pPr>
            <a:r>
              <a:rPr lang="en-US" sz="9772" dirty="0">
                <a:solidFill>
                  <a:srgbClr val="FFD39F"/>
                </a:solidFill>
                <a:latin typeface="TAN Angleton"/>
                <a:ea typeface="TAN Angleton"/>
                <a:cs typeface="TAN Angleton"/>
                <a:sym typeface="TAN Angleton"/>
              </a:rPr>
              <a:t>LUCKY DRAW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6661" y="1452918"/>
            <a:ext cx="5586678" cy="748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27"/>
              </a:lnSpc>
            </a:pPr>
            <a:r>
              <a:rPr lang="en-US" sz="2162" b="1" spc="324">
                <a:solidFill>
                  <a:srgbClr val="FFD39F"/>
                </a:solidFill>
                <a:latin typeface="TT Norms Bold"/>
                <a:ea typeface="TT Norms Bold"/>
                <a:cs typeface="TT Norms Bold"/>
                <a:sym typeface="TT Norms Bold"/>
              </a:rPr>
              <a:t>CÔNG TY CP DỊCH VỤ QUẢN LÝ TÀI SẢN VIỆT NAM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1056" y="394443"/>
            <a:ext cx="2490888" cy="82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</a:pPr>
            <a:r>
              <a:rPr lang="en-US" sz="6088" spc="426">
                <a:solidFill>
                  <a:srgbClr val="FFD39F"/>
                </a:solidFill>
                <a:latin typeface="Impact"/>
                <a:ea typeface="Impact"/>
                <a:cs typeface="Impact"/>
                <a:sym typeface="Impact"/>
              </a:rPr>
              <a:t>VPMS</a:t>
            </a:r>
          </a:p>
          <a:p>
            <a:pPr algn="ctr">
              <a:lnSpc>
                <a:spcPts val="833"/>
              </a:lnSpc>
            </a:pPr>
            <a:r>
              <a:rPr lang="en-US" sz="903">
                <a:solidFill>
                  <a:srgbClr val="FFD39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PROPERTY MANAGEMENT</a:t>
            </a:r>
          </a:p>
        </p:txBody>
      </p:sp>
      <p:sp>
        <p:nvSpPr>
          <p:cNvPr id="18" name="txtNumber"/>
          <p:cNvSpPr txBox="1"/>
          <p:nvPr/>
        </p:nvSpPr>
        <p:spPr>
          <a:xfrm>
            <a:off x="5943159" y="7567218"/>
            <a:ext cx="323368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2784" smtClean="0">
                <a:solidFill>
                  <a:srgbClr val="D4381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033</a:t>
            </a:r>
            <a:endParaRPr lang="en-US" sz="6000" spc="2784" dirty="0">
              <a:solidFill>
                <a:srgbClr val="D4381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C4D98012-5BED-5C31-6557-04A37B422784}"/>
              </a:ext>
            </a:extLst>
          </p:cNvPr>
          <p:cNvSpPr txBox="1"/>
          <p:nvPr/>
        </p:nvSpPr>
        <p:spPr>
          <a:xfrm>
            <a:off x="4284773" y="3051617"/>
            <a:ext cx="6543453" cy="1841540"/>
          </a:xfrm>
          <a:prstGeom prst="rect">
            <a:avLst/>
          </a:prstGeom>
        </p:spPr>
        <p:txBody>
          <a:bodyPr wrap="square" lIns="0" tIns="0" rIns="0" bIns="0" rtlCol="0" anchor="t">
            <a:prstTxWarp prst="textArchUp">
              <a:avLst/>
            </a:prstTxWarp>
            <a:spAutoFit/>
          </a:bodyPr>
          <a:lstStyle/>
          <a:p>
            <a:pPr marL="0" lvl="1" indent="0" algn="ctr">
              <a:lnSpc>
                <a:spcPts val="2370"/>
              </a:lnSpc>
            </a:pPr>
            <a:r>
              <a:rPr lang="en-US" sz="3600" b="1" spc="646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BỐC THĂM MAY MẮN</a:t>
            </a:r>
          </a:p>
        </p:txBody>
      </p:sp>
    </p:spTree>
    <p:extLst>
      <p:ext uri="{BB962C8B-B14F-4D97-AF65-F5344CB8AC3E}">
        <p14:creationId xmlns:p14="http://schemas.microsoft.com/office/powerpoint/2010/main" val="373066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2730</Words>
  <Application>Microsoft Office PowerPoint</Application>
  <PresentationFormat>Custom</PresentationFormat>
  <Paragraphs>780</Paragraphs>
  <Slides>130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38" baseType="lpstr">
      <vt:lpstr>Arial</vt:lpstr>
      <vt:lpstr>League Spartan</vt:lpstr>
      <vt:lpstr>Impact</vt:lpstr>
      <vt:lpstr>TT Norms Bold</vt:lpstr>
      <vt:lpstr>Open Sans Light</vt:lpstr>
      <vt:lpstr>TAN Angleton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Bản sao của Lucky Draw (42 x 29.7 cm)</dc:title>
  <cp:lastModifiedBy>Dung Vu Van (CN - TTNT PTTH_T24)</cp:lastModifiedBy>
  <cp:revision>13</cp:revision>
  <dcterms:created xsi:type="dcterms:W3CDTF">2006-08-16T00:00:00Z</dcterms:created>
  <dcterms:modified xsi:type="dcterms:W3CDTF">2026-01-16T07:41:03Z</dcterms:modified>
  <dc:identifier>DAG-eDajT-g</dc:identifier>
</cp:coreProperties>
</file>